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4" r:id="rId2"/>
    <p:sldId id="262" r:id="rId3"/>
    <p:sldId id="260" r:id="rId4"/>
    <p:sldId id="258" r:id="rId5"/>
    <p:sldId id="299" r:id="rId6"/>
    <p:sldId id="300" r:id="rId7"/>
    <p:sldId id="284" r:id="rId8"/>
    <p:sldId id="282" r:id="rId9"/>
    <p:sldId id="277" r:id="rId10"/>
    <p:sldId id="285" r:id="rId11"/>
    <p:sldId id="286" r:id="rId12"/>
    <p:sldId id="289" r:id="rId13"/>
    <p:sldId id="288" r:id="rId14"/>
    <p:sldId id="302" r:id="rId15"/>
    <p:sldId id="303" r:id="rId16"/>
    <p:sldId id="287" r:id="rId17"/>
    <p:sldId id="273" r:id="rId18"/>
    <p:sldId id="269" r:id="rId19"/>
    <p:sldId id="270" r:id="rId20"/>
    <p:sldId id="274" r:id="rId21"/>
    <p:sldId id="279" r:id="rId22"/>
    <p:sldId id="294" r:id="rId23"/>
    <p:sldId id="268" r:id="rId24"/>
    <p:sldId id="290" r:id="rId25"/>
    <p:sldId id="292" r:id="rId26"/>
    <p:sldId id="291" r:id="rId27"/>
    <p:sldId id="296" r:id="rId28"/>
    <p:sldId id="298" r:id="rId29"/>
    <p:sldId id="281" r:id="rId30"/>
    <p:sldId id="272" r:id="rId31"/>
    <p:sldId id="278" r:id="rId32"/>
    <p:sldId id="276" r:id="rId33"/>
    <p:sldId id="280" r:id="rId34"/>
    <p:sldId id="297" r:id="rId35"/>
    <p:sldId id="293" r:id="rId36"/>
    <p:sldId id="295"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8" d="100"/>
          <a:sy n="108" d="100"/>
        </p:scale>
        <p:origin x="1704" y="10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4AADDE5D-2D2D-4FBA-9754-64027E57F351}" type="datetimeFigureOut">
              <a:rPr lang="en-GB" smtClean="0"/>
              <a:pPr/>
              <a:t>09/09/2022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AE017BE-DCCD-4050-9E6E-37F20AE76C96}" type="slidenum">
              <a:rPr lang="en-GB" smtClean="0"/>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AADDE5D-2D2D-4FBA-9754-64027E57F351}" type="datetimeFigureOut">
              <a:rPr lang="en-GB" smtClean="0"/>
              <a:pPr/>
              <a:t>09/09/2022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AE017BE-DCCD-4050-9E6E-37F20AE76C96}"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AADDE5D-2D2D-4FBA-9754-64027E57F351}" type="datetimeFigureOut">
              <a:rPr lang="en-GB" smtClean="0"/>
              <a:pPr/>
              <a:t>09/09/2022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AE017BE-DCCD-4050-9E6E-37F20AE76C96}" type="slidenum">
              <a:rPr lang="en-GB" smtClean="0"/>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AADDE5D-2D2D-4FBA-9754-64027E57F351}" type="datetimeFigureOut">
              <a:rPr lang="en-GB" smtClean="0"/>
              <a:pPr/>
              <a:t>09/09/2022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AE017BE-DCCD-4050-9E6E-37F20AE76C96}" type="slidenum">
              <a:rPr lang="en-GB" smtClean="0"/>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ADDE5D-2D2D-4FBA-9754-64027E57F351}" type="datetimeFigureOut">
              <a:rPr lang="en-GB" smtClean="0"/>
              <a:pPr/>
              <a:t>09/09/2022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AE017BE-DCCD-4050-9E6E-37F20AE76C96}" type="slidenum">
              <a:rPr lang="en-GB" smtClean="0"/>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4AADDE5D-2D2D-4FBA-9754-64027E57F351}" type="datetimeFigureOut">
              <a:rPr lang="en-GB" smtClean="0"/>
              <a:pPr/>
              <a:t>09/09/2022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AE017BE-DCCD-4050-9E6E-37F20AE76C96}"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4AADDE5D-2D2D-4FBA-9754-64027E57F351}" type="datetimeFigureOut">
              <a:rPr lang="en-GB" smtClean="0"/>
              <a:pPr/>
              <a:t>09/09/2022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AE017BE-DCCD-4050-9E6E-37F20AE76C96}"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4AADDE5D-2D2D-4FBA-9754-64027E57F351}" type="datetimeFigureOut">
              <a:rPr lang="en-GB" smtClean="0"/>
              <a:pPr/>
              <a:t>09/09/2022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AE017BE-DCCD-4050-9E6E-37F20AE76C96}"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ADDE5D-2D2D-4FBA-9754-64027E57F351}" type="datetimeFigureOut">
              <a:rPr lang="en-GB" smtClean="0"/>
              <a:pPr/>
              <a:t>09/09/2022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AE017BE-DCCD-4050-9E6E-37F20AE76C96}"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AADDE5D-2D2D-4FBA-9754-64027E57F351}" type="datetimeFigureOut">
              <a:rPr lang="en-GB" smtClean="0"/>
              <a:pPr/>
              <a:t>09/09/2022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AE017BE-DCCD-4050-9E6E-37F20AE76C96}"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AADDE5D-2D2D-4FBA-9754-64027E57F351}" type="datetimeFigureOut">
              <a:rPr lang="en-GB" smtClean="0"/>
              <a:pPr/>
              <a:t>09/09/2022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AE017BE-DCCD-4050-9E6E-37F20AE76C96}"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ADDE5D-2D2D-4FBA-9754-64027E57F351}" type="datetimeFigureOut">
              <a:rPr lang="en-GB" smtClean="0"/>
              <a:pPr/>
              <a:t>09/09/2022</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E017BE-DCCD-4050-9E6E-37F20AE76C96}"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498178"/>
          </a:xfrm>
        </p:spPr>
        <p:txBody>
          <a:bodyPr>
            <a:normAutofit fontScale="90000"/>
          </a:bodyPr>
          <a:lstStyle/>
          <a:p>
            <a:r>
              <a:rPr lang="en-GB" dirty="0"/>
              <a:t>We are remembering Queen Elizabeth</a:t>
            </a:r>
            <a:br>
              <a:rPr lang="en-GB" dirty="0"/>
            </a:br>
            <a:r>
              <a:rPr lang="en-GB" dirty="0"/>
              <a:t>and her visit to our school</a:t>
            </a:r>
          </a:p>
        </p:txBody>
      </p:sp>
      <p:sp>
        <p:nvSpPr>
          <p:cNvPr id="3" name="Content Placeholder 2"/>
          <p:cNvSpPr>
            <a:spLocks noGrp="1"/>
          </p:cNvSpPr>
          <p:nvPr>
            <p:ph idx="1"/>
          </p:nvPr>
        </p:nvSpPr>
        <p:spPr/>
        <p:txBody>
          <a:bodyPr/>
          <a:lstStyle/>
          <a:p>
            <a:endParaRPr lang="en-GB" dirty="0"/>
          </a:p>
        </p:txBody>
      </p:sp>
      <p:pic>
        <p:nvPicPr>
          <p:cNvPr id="21506" name="Picture 2" descr="http://marineholidaypark.com/wp-content/uploads/2016/04/980x.jpg"/>
          <p:cNvPicPr>
            <a:picLocks noChangeAspect="1" noChangeArrowheads="1"/>
          </p:cNvPicPr>
          <p:nvPr/>
        </p:nvPicPr>
        <p:blipFill>
          <a:blip r:embed="rId2" cstate="print"/>
          <a:srcRect/>
          <a:stretch>
            <a:fillRect/>
          </a:stretch>
        </p:blipFill>
        <p:spPr bwMode="auto">
          <a:xfrm>
            <a:off x="2411760" y="1700808"/>
            <a:ext cx="3816424" cy="48105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84903-8658-4672-BB17-61D4D340FCA4}"/>
              </a:ext>
            </a:extLst>
          </p:cNvPr>
          <p:cNvSpPr>
            <a:spLocks noGrp="1"/>
          </p:cNvSpPr>
          <p:nvPr>
            <p:ph type="title"/>
          </p:nvPr>
        </p:nvSpPr>
        <p:spPr/>
        <p:txBody>
          <a:bodyPr/>
          <a:lstStyle/>
          <a:p>
            <a:endParaRPr lang="en-GB"/>
          </a:p>
        </p:txBody>
      </p:sp>
      <p:pic>
        <p:nvPicPr>
          <p:cNvPr id="5" name="Content Placeholder 4">
            <a:extLst>
              <a:ext uri="{FF2B5EF4-FFF2-40B4-BE49-F238E27FC236}">
                <a16:creationId xmlns:a16="http://schemas.microsoft.com/office/drawing/2014/main" id="{A95F753E-18AB-4FFA-B796-5C6F240F79A1}"/>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11560" y="548680"/>
            <a:ext cx="7920880" cy="53444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8690230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D6A8E-0CEE-406B-B0F3-97C000B260C8}"/>
              </a:ext>
            </a:extLst>
          </p:cNvPr>
          <p:cNvSpPr>
            <a:spLocks noGrp="1"/>
          </p:cNvSpPr>
          <p:nvPr>
            <p:ph type="title"/>
          </p:nvPr>
        </p:nvSpPr>
        <p:spPr/>
        <p:txBody>
          <a:bodyPr/>
          <a:lstStyle/>
          <a:p>
            <a:endParaRPr lang="en-GB"/>
          </a:p>
        </p:txBody>
      </p:sp>
      <p:pic>
        <p:nvPicPr>
          <p:cNvPr id="5" name="Content Placeholder 4">
            <a:extLst>
              <a:ext uri="{FF2B5EF4-FFF2-40B4-BE49-F238E27FC236}">
                <a16:creationId xmlns:a16="http://schemas.microsoft.com/office/drawing/2014/main" id="{40BA0B7B-841E-4094-8ED5-A3D66D80A3C7}"/>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620688"/>
            <a:ext cx="8064896" cy="52724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7411514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58484-CD78-478A-A901-BF4BBAF945F9}"/>
              </a:ext>
            </a:extLst>
          </p:cNvPr>
          <p:cNvSpPr>
            <a:spLocks noGrp="1"/>
          </p:cNvSpPr>
          <p:nvPr>
            <p:ph type="title"/>
          </p:nvPr>
        </p:nvSpPr>
        <p:spPr/>
        <p:txBody>
          <a:bodyPr/>
          <a:lstStyle/>
          <a:p>
            <a:endParaRPr lang="en-GB"/>
          </a:p>
        </p:txBody>
      </p:sp>
      <p:pic>
        <p:nvPicPr>
          <p:cNvPr id="5" name="Content Placeholder 4">
            <a:extLst>
              <a:ext uri="{FF2B5EF4-FFF2-40B4-BE49-F238E27FC236}">
                <a16:creationId xmlns:a16="http://schemas.microsoft.com/office/drawing/2014/main" id="{E24BE5E7-ED5C-4C2E-A147-2353097903D9}"/>
              </a:ext>
            </a:extLst>
          </p:cNvPr>
          <p:cNvPicPr>
            <a:picLocks noGrp="1" noChangeAspect="1"/>
          </p:cNvPicPr>
          <p:nvPr>
            <p:ph idx="1"/>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2411760" y="476672"/>
            <a:ext cx="4536504" cy="58326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7170536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7A318-9964-436A-B5DF-1D1AB6B6AA18}"/>
              </a:ext>
            </a:extLst>
          </p:cNvPr>
          <p:cNvSpPr>
            <a:spLocks noGrp="1"/>
          </p:cNvSpPr>
          <p:nvPr>
            <p:ph type="title"/>
          </p:nvPr>
        </p:nvSpPr>
        <p:spPr/>
        <p:txBody>
          <a:bodyPr/>
          <a:lstStyle/>
          <a:p>
            <a:endParaRPr lang="en-GB"/>
          </a:p>
        </p:txBody>
      </p:sp>
      <p:pic>
        <p:nvPicPr>
          <p:cNvPr id="5" name="Content Placeholder 4">
            <a:extLst>
              <a:ext uri="{FF2B5EF4-FFF2-40B4-BE49-F238E27FC236}">
                <a16:creationId xmlns:a16="http://schemas.microsoft.com/office/drawing/2014/main" id="{EBF2AB3D-0828-4D30-AEBE-9A9D2C9C184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200" y="476672"/>
            <a:ext cx="8363271" cy="56494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855301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C8676-29CB-46A8-BC23-1193623C2DE7}"/>
              </a:ext>
            </a:extLst>
          </p:cNvPr>
          <p:cNvSpPr>
            <a:spLocks noGrp="1"/>
          </p:cNvSpPr>
          <p:nvPr>
            <p:ph type="title"/>
          </p:nvPr>
        </p:nvSpPr>
        <p:spPr/>
        <p:txBody>
          <a:bodyPr/>
          <a:lstStyle/>
          <a:p>
            <a:endParaRPr lang="en-GB"/>
          </a:p>
        </p:txBody>
      </p:sp>
      <p:pic>
        <p:nvPicPr>
          <p:cNvPr id="4" name="Content Placeholder 3">
            <a:extLst>
              <a:ext uri="{FF2B5EF4-FFF2-40B4-BE49-F238E27FC236}">
                <a16:creationId xmlns:a16="http://schemas.microsoft.com/office/drawing/2014/main" id="{2CE4254F-1273-4CB1-B503-2C4BFBF7CE58}"/>
              </a:ext>
            </a:extLst>
          </p:cNvPr>
          <p:cNvPicPr>
            <a:picLocks noGrp="1" noChangeAspect="1"/>
          </p:cNvPicPr>
          <p:nvPr>
            <p:ph idx="1"/>
          </p:nvPr>
        </p:nvPicPr>
        <p:blipFill>
          <a:blip r:embed="rId2"/>
          <a:stretch>
            <a:fillRect/>
          </a:stretch>
        </p:blipFill>
        <p:spPr>
          <a:xfrm>
            <a:off x="539552" y="620688"/>
            <a:ext cx="8147248" cy="52726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1768349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73FEF-4C03-449F-A86A-50B208D71C0B}"/>
              </a:ext>
            </a:extLst>
          </p:cNvPr>
          <p:cNvSpPr>
            <a:spLocks noGrp="1"/>
          </p:cNvSpPr>
          <p:nvPr>
            <p:ph type="title"/>
          </p:nvPr>
        </p:nvSpPr>
        <p:spPr/>
        <p:txBody>
          <a:bodyPr/>
          <a:lstStyle/>
          <a:p>
            <a:endParaRPr lang="en-GB"/>
          </a:p>
        </p:txBody>
      </p:sp>
      <p:pic>
        <p:nvPicPr>
          <p:cNvPr id="5" name="Content Placeholder 4">
            <a:extLst>
              <a:ext uri="{FF2B5EF4-FFF2-40B4-BE49-F238E27FC236}">
                <a16:creationId xmlns:a16="http://schemas.microsoft.com/office/drawing/2014/main" id="{F695F972-129A-4870-8846-AEF75B511B94}"/>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39552" y="476672"/>
            <a:ext cx="7776864" cy="56494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6307264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3F34A-A044-499B-9953-FDECAC5C326D}"/>
              </a:ext>
            </a:extLst>
          </p:cNvPr>
          <p:cNvSpPr>
            <a:spLocks noGrp="1"/>
          </p:cNvSpPr>
          <p:nvPr>
            <p:ph type="title"/>
          </p:nvPr>
        </p:nvSpPr>
        <p:spPr/>
        <p:txBody>
          <a:bodyPr/>
          <a:lstStyle/>
          <a:p>
            <a:endParaRPr lang="en-GB"/>
          </a:p>
        </p:txBody>
      </p:sp>
      <p:pic>
        <p:nvPicPr>
          <p:cNvPr id="5" name="Content Placeholder 4">
            <a:extLst>
              <a:ext uri="{FF2B5EF4-FFF2-40B4-BE49-F238E27FC236}">
                <a16:creationId xmlns:a16="http://schemas.microsoft.com/office/drawing/2014/main" id="{C6545B75-B571-4937-8F1D-220FDCB45BE6}"/>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76672"/>
            <a:ext cx="8075240" cy="59046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2683562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2005F-19AF-43CE-A72E-CE2BC73A1846}"/>
              </a:ext>
            </a:extLst>
          </p:cNvPr>
          <p:cNvSpPr>
            <a:spLocks noGrp="1"/>
          </p:cNvSpPr>
          <p:nvPr>
            <p:ph type="title"/>
          </p:nvPr>
        </p:nvSpPr>
        <p:spPr/>
        <p:txBody>
          <a:bodyPr/>
          <a:lstStyle/>
          <a:p>
            <a:endParaRPr lang="en-GB"/>
          </a:p>
        </p:txBody>
      </p:sp>
      <p:pic>
        <p:nvPicPr>
          <p:cNvPr id="4" name="i-a4b5e645018d4066" descr="Stop two: The Royal couple arrive at the site of the former Upper North Street School in Tower Hamlets, which was rebuilt and reopened in 1928, and is now called Mayflower Primary School">
            <a:extLst>
              <a:ext uri="{FF2B5EF4-FFF2-40B4-BE49-F238E27FC236}">
                <a16:creationId xmlns:a16="http://schemas.microsoft.com/office/drawing/2014/main" id="{59739654-D2BB-4681-978C-0C8FC071740F}"/>
              </a:ext>
            </a:extLst>
          </p:cNvPr>
          <p:cNvPicPr>
            <a:picLocks noGrp="1"/>
          </p:cNvPicPr>
          <p:nvPr>
            <p:ph idx="1"/>
          </p:nvPr>
        </p:nvPicPr>
        <p:blipFill>
          <a:blip r:embed="rId2" cstate="print"/>
          <a:srcRect/>
          <a:stretch>
            <a:fillRect/>
          </a:stretch>
        </p:blipFill>
        <p:spPr bwMode="auto">
          <a:xfrm>
            <a:off x="611560" y="692696"/>
            <a:ext cx="7848872" cy="54334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7454787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C9636-6903-4296-9B87-83203B79E300}"/>
              </a:ext>
            </a:extLst>
          </p:cNvPr>
          <p:cNvSpPr>
            <a:spLocks noGrp="1"/>
          </p:cNvSpPr>
          <p:nvPr>
            <p:ph type="title"/>
          </p:nvPr>
        </p:nvSpPr>
        <p:spPr/>
        <p:txBody>
          <a:bodyPr/>
          <a:lstStyle/>
          <a:p>
            <a:endParaRPr lang="en-GB"/>
          </a:p>
        </p:txBody>
      </p:sp>
      <p:pic>
        <p:nvPicPr>
          <p:cNvPr id="5" name="Content Placeholder 4">
            <a:extLst>
              <a:ext uri="{FF2B5EF4-FFF2-40B4-BE49-F238E27FC236}">
                <a16:creationId xmlns:a16="http://schemas.microsoft.com/office/drawing/2014/main" id="{945D4ED4-3266-402E-8C0E-D35DD018A6F8}"/>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rot="5400000">
            <a:off x="1806718" y="872716"/>
            <a:ext cx="6034617" cy="51125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876619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AE604-0732-4CC6-B853-A3DED6091996}"/>
              </a:ext>
            </a:extLst>
          </p:cNvPr>
          <p:cNvSpPr>
            <a:spLocks noGrp="1"/>
          </p:cNvSpPr>
          <p:nvPr>
            <p:ph type="title"/>
          </p:nvPr>
        </p:nvSpPr>
        <p:spPr/>
        <p:txBody>
          <a:bodyPr/>
          <a:lstStyle/>
          <a:p>
            <a:endParaRPr lang="en-GB"/>
          </a:p>
        </p:txBody>
      </p:sp>
      <p:pic>
        <p:nvPicPr>
          <p:cNvPr id="5" name="Content Placeholder 4">
            <a:extLst>
              <a:ext uri="{FF2B5EF4-FFF2-40B4-BE49-F238E27FC236}">
                <a16:creationId xmlns:a16="http://schemas.microsoft.com/office/drawing/2014/main" id="{8AE2BC25-B483-4089-80DE-E0B20222FA3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51720" y="476672"/>
            <a:ext cx="4680520" cy="59046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2692761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dirty="0"/>
          </a:p>
        </p:txBody>
      </p:sp>
      <p:pic>
        <p:nvPicPr>
          <p:cNvPr id="18434" name="Picture 2" descr="http://www.chelsea-pensioners.co.uk/sites/default/files/3.jpg">
            <a:hlinkClick r:id="" action="ppaction://noaction"/>
          </p:cNvPr>
          <p:cNvPicPr>
            <a:picLocks noChangeAspect="1" noChangeArrowheads="1"/>
          </p:cNvPicPr>
          <p:nvPr/>
        </p:nvPicPr>
        <p:blipFill>
          <a:blip r:embed="rId2" cstate="print"/>
          <a:srcRect/>
          <a:stretch>
            <a:fillRect/>
          </a:stretch>
        </p:blipFill>
        <p:spPr bwMode="auto">
          <a:xfrm>
            <a:off x="539552" y="476672"/>
            <a:ext cx="7920880" cy="58326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2C64C-5227-4122-827A-D5D9F263A562}"/>
              </a:ext>
            </a:extLst>
          </p:cNvPr>
          <p:cNvSpPr>
            <a:spLocks noGrp="1"/>
          </p:cNvSpPr>
          <p:nvPr>
            <p:ph type="title"/>
          </p:nvPr>
        </p:nvSpPr>
        <p:spPr/>
        <p:txBody>
          <a:bodyPr/>
          <a:lstStyle/>
          <a:p>
            <a:endParaRPr lang="en-GB"/>
          </a:p>
        </p:txBody>
      </p:sp>
      <p:pic>
        <p:nvPicPr>
          <p:cNvPr id="5" name="Content Placeholder 4">
            <a:extLst>
              <a:ext uri="{FF2B5EF4-FFF2-40B4-BE49-F238E27FC236}">
                <a16:creationId xmlns:a16="http://schemas.microsoft.com/office/drawing/2014/main" id="{181A43C5-EE3A-4C4E-9B31-66EE4FDD9A18}"/>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83568" y="548680"/>
            <a:ext cx="7632847" cy="55774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7277945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C8988-BF95-4803-91C6-511F9C6AD842}"/>
              </a:ext>
            </a:extLst>
          </p:cNvPr>
          <p:cNvSpPr>
            <a:spLocks noGrp="1"/>
          </p:cNvSpPr>
          <p:nvPr>
            <p:ph type="title"/>
          </p:nvPr>
        </p:nvSpPr>
        <p:spPr/>
        <p:txBody>
          <a:bodyPr/>
          <a:lstStyle/>
          <a:p>
            <a:endParaRPr lang="en-GB"/>
          </a:p>
        </p:txBody>
      </p:sp>
      <p:pic>
        <p:nvPicPr>
          <p:cNvPr id="4" name="i-a636b36502059484" descr="One young girl can barely contain her excitement as the Queen is shown around her classroom">
            <a:extLst>
              <a:ext uri="{FF2B5EF4-FFF2-40B4-BE49-F238E27FC236}">
                <a16:creationId xmlns:a16="http://schemas.microsoft.com/office/drawing/2014/main" id="{F50B3C32-FCF4-4DAC-B02D-FA150A52843C}"/>
              </a:ext>
            </a:extLst>
          </p:cNvPr>
          <p:cNvPicPr>
            <a:picLocks noGrp="1"/>
          </p:cNvPicPr>
          <p:nvPr>
            <p:ph idx="1"/>
          </p:nvPr>
        </p:nvPicPr>
        <p:blipFill>
          <a:blip r:embed="rId2" cstate="print"/>
          <a:srcRect r="4792" b="17108"/>
          <a:stretch>
            <a:fillRect/>
          </a:stretch>
        </p:blipFill>
        <p:spPr bwMode="auto">
          <a:xfrm>
            <a:off x="457200" y="476672"/>
            <a:ext cx="8147247" cy="56494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6296388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382A8-13DC-4DA0-A5ED-45AEC39D8B1F}"/>
              </a:ext>
            </a:extLst>
          </p:cNvPr>
          <p:cNvSpPr>
            <a:spLocks noGrp="1"/>
          </p:cNvSpPr>
          <p:nvPr>
            <p:ph type="title"/>
          </p:nvPr>
        </p:nvSpPr>
        <p:spPr/>
        <p:txBody>
          <a:bodyPr/>
          <a:lstStyle/>
          <a:p>
            <a:endParaRPr lang="en-GB"/>
          </a:p>
        </p:txBody>
      </p:sp>
      <p:pic>
        <p:nvPicPr>
          <p:cNvPr id="5" name="Content Placeholder 4">
            <a:extLst>
              <a:ext uri="{FF2B5EF4-FFF2-40B4-BE49-F238E27FC236}">
                <a16:creationId xmlns:a16="http://schemas.microsoft.com/office/drawing/2014/main" id="{6FBD2194-D020-4AA3-8042-7ECD8819713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200" y="620688"/>
            <a:ext cx="8003232" cy="55054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288376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607D8-9B56-4872-AD2C-502229112985}"/>
              </a:ext>
            </a:extLst>
          </p:cNvPr>
          <p:cNvSpPr>
            <a:spLocks noGrp="1"/>
          </p:cNvSpPr>
          <p:nvPr>
            <p:ph type="title"/>
          </p:nvPr>
        </p:nvSpPr>
        <p:spPr/>
        <p:txBody>
          <a:bodyPr/>
          <a:lstStyle/>
          <a:p>
            <a:endParaRPr lang="en-GB"/>
          </a:p>
        </p:txBody>
      </p:sp>
      <p:pic>
        <p:nvPicPr>
          <p:cNvPr id="4" name="i-79d53c52552771f4" descr="The monarch listens to a youngster reading her a poem as she tours Mayflower Primary School">
            <a:extLst>
              <a:ext uri="{FF2B5EF4-FFF2-40B4-BE49-F238E27FC236}">
                <a16:creationId xmlns:a16="http://schemas.microsoft.com/office/drawing/2014/main" id="{63060B5A-6257-43D6-B444-BFFEF5CD06D5}"/>
              </a:ext>
            </a:extLst>
          </p:cNvPr>
          <p:cNvPicPr>
            <a:picLocks noGrp="1"/>
          </p:cNvPicPr>
          <p:nvPr>
            <p:ph idx="1"/>
          </p:nvPr>
        </p:nvPicPr>
        <p:blipFill>
          <a:blip r:embed="rId2" cstate="print">
            <a:extLst>
              <a:ext uri="{BEBA8EAE-BF5A-486C-A8C5-ECC9F3942E4B}">
                <a14:imgProps xmlns:a14="http://schemas.microsoft.com/office/drawing/2010/main">
                  <a14:imgLayer r:embed="rId3">
                    <a14:imgEffect>
                      <a14:brightnessContrast bright="40000" contrast="-20000"/>
                    </a14:imgEffect>
                  </a14:imgLayer>
                </a14:imgProps>
              </a:ext>
            </a:extLst>
          </a:blip>
          <a:srcRect/>
          <a:stretch>
            <a:fillRect/>
          </a:stretch>
        </p:blipFill>
        <p:spPr bwMode="auto">
          <a:xfrm>
            <a:off x="642392" y="620688"/>
            <a:ext cx="7859216" cy="55446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6862817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83799-5C0B-4D70-9131-11B1171EAC5D}"/>
              </a:ext>
            </a:extLst>
          </p:cNvPr>
          <p:cNvSpPr>
            <a:spLocks noGrp="1"/>
          </p:cNvSpPr>
          <p:nvPr>
            <p:ph type="title"/>
          </p:nvPr>
        </p:nvSpPr>
        <p:spPr/>
        <p:txBody>
          <a:bodyPr/>
          <a:lstStyle/>
          <a:p>
            <a:endParaRPr lang="en-GB"/>
          </a:p>
        </p:txBody>
      </p:sp>
      <p:pic>
        <p:nvPicPr>
          <p:cNvPr id="5" name="Content Placeholder 4">
            <a:extLst>
              <a:ext uri="{FF2B5EF4-FFF2-40B4-BE49-F238E27FC236}">
                <a16:creationId xmlns:a16="http://schemas.microsoft.com/office/drawing/2014/main" id="{A0AD3A1E-B036-4A38-BFC2-AD68DDA9D326}"/>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11560" y="548680"/>
            <a:ext cx="7992888" cy="55774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2033806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DB60F-5237-4FBA-89C5-2B6B9F0A1A3B}"/>
              </a:ext>
            </a:extLst>
          </p:cNvPr>
          <p:cNvSpPr>
            <a:spLocks noGrp="1"/>
          </p:cNvSpPr>
          <p:nvPr>
            <p:ph type="title"/>
          </p:nvPr>
        </p:nvSpPr>
        <p:spPr/>
        <p:txBody>
          <a:bodyPr/>
          <a:lstStyle/>
          <a:p>
            <a:endParaRPr lang="en-GB"/>
          </a:p>
        </p:txBody>
      </p:sp>
      <p:pic>
        <p:nvPicPr>
          <p:cNvPr id="5" name="Content Placeholder 4">
            <a:extLst>
              <a:ext uri="{FF2B5EF4-FFF2-40B4-BE49-F238E27FC236}">
                <a16:creationId xmlns:a16="http://schemas.microsoft.com/office/drawing/2014/main" id="{738D6F96-23A3-4B46-BEDE-32016CEA9E7E}"/>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200" y="620688"/>
            <a:ext cx="8075240" cy="55054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1548518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290BC-7C62-4181-A6B0-C84C92699B65}"/>
              </a:ext>
            </a:extLst>
          </p:cNvPr>
          <p:cNvSpPr>
            <a:spLocks noGrp="1"/>
          </p:cNvSpPr>
          <p:nvPr>
            <p:ph type="title"/>
          </p:nvPr>
        </p:nvSpPr>
        <p:spPr/>
        <p:txBody>
          <a:bodyPr/>
          <a:lstStyle/>
          <a:p>
            <a:endParaRPr lang="en-GB"/>
          </a:p>
        </p:txBody>
      </p:sp>
      <p:pic>
        <p:nvPicPr>
          <p:cNvPr id="5" name="Content Placeholder 4">
            <a:extLst>
              <a:ext uri="{FF2B5EF4-FFF2-40B4-BE49-F238E27FC236}">
                <a16:creationId xmlns:a16="http://schemas.microsoft.com/office/drawing/2014/main" id="{6B525E70-E230-415F-8640-E864EE682A5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67744" y="287708"/>
            <a:ext cx="4320480" cy="60216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2388488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B27A5-A308-41AE-8F93-9C33AE656535}"/>
              </a:ext>
            </a:extLst>
          </p:cNvPr>
          <p:cNvSpPr>
            <a:spLocks noGrp="1"/>
          </p:cNvSpPr>
          <p:nvPr>
            <p:ph type="title"/>
          </p:nvPr>
        </p:nvSpPr>
        <p:spPr>
          <a:xfrm>
            <a:off x="457200" y="221372"/>
            <a:ext cx="8229600" cy="1143000"/>
          </a:xfrm>
        </p:spPr>
        <p:txBody>
          <a:bodyPr/>
          <a:lstStyle/>
          <a:p>
            <a:endParaRPr lang="en-GB"/>
          </a:p>
        </p:txBody>
      </p:sp>
      <p:pic>
        <p:nvPicPr>
          <p:cNvPr id="5" name="Content Placeholder 4">
            <a:extLst>
              <a:ext uri="{FF2B5EF4-FFF2-40B4-BE49-F238E27FC236}">
                <a16:creationId xmlns:a16="http://schemas.microsoft.com/office/drawing/2014/main" id="{5324EB0B-AB3C-4414-AAC1-17655827BB7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55576" y="620688"/>
            <a:ext cx="7704856" cy="55054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9195151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3374A-8CAB-4AB0-949D-3CC4DBD9A711}"/>
              </a:ext>
            </a:extLst>
          </p:cNvPr>
          <p:cNvSpPr>
            <a:spLocks noGrp="1"/>
          </p:cNvSpPr>
          <p:nvPr>
            <p:ph type="title"/>
          </p:nvPr>
        </p:nvSpPr>
        <p:spPr/>
        <p:txBody>
          <a:bodyPr/>
          <a:lstStyle/>
          <a:p>
            <a:endParaRPr lang="en-GB"/>
          </a:p>
        </p:txBody>
      </p:sp>
      <p:pic>
        <p:nvPicPr>
          <p:cNvPr id="5" name="Content Placeholder 4">
            <a:extLst>
              <a:ext uri="{FF2B5EF4-FFF2-40B4-BE49-F238E27FC236}">
                <a16:creationId xmlns:a16="http://schemas.microsoft.com/office/drawing/2014/main" id="{1F52DDEC-9A64-4EA2-9FB7-08D17CFA3A84}"/>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11560" y="548680"/>
            <a:ext cx="7848872" cy="55774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379154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727BB-A602-45F1-AE2F-53A768A38DD8}"/>
              </a:ext>
            </a:extLst>
          </p:cNvPr>
          <p:cNvSpPr>
            <a:spLocks noGrp="1"/>
          </p:cNvSpPr>
          <p:nvPr>
            <p:ph type="title"/>
          </p:nvPr>
        </p:nvSpPr>
        <p:spPr/>
        <p:txBody>
          <a:bodyPr/>
          <a:lstStyle/>
          <a:p>
            <a:endParaRPr lang="en-GB"/>
          </a:p>
        </p:txBody>
      </p:sp>
      <p:pic>
        <p:nvPicPr>
          <p:cNvPr id="4" name="i-a5016ad3ef8ab9e7" descr="Poignant tribute: The Queen unveiled a second plaque inside the Mayflower Primary School">
            <a:extLst>
              <a:ext uri="{FF2B5EF4-FFF2-40B4-BE49-F238E27FC236}">
                <a16:creationId xmlns:a16="http://schemas.microsoft.com/office/drawing/2014/main" id="{D34F1A83-CA1C-4732-8339-8C7C997E919C}"/>
              </a:ext>
            </a:extLst>
          </p:cNvPr>
          <p:cNvPicPr>
            <a:picLocks noGrp="1"/>
          </p:cNvPicPr>
          <p:nvPr>
            <p:ph idx="1"/>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Lst>
          </a:blip>
          <a:srcRect/>
          <a:stretch>
            <a:fillRect/>
          </a:stretch>
        </p:blipFill>
        <p:spPr bwMode="auto">
          <a:xfrm>
            <a:off x="683568" y="620688"/>
            <a:ext cx="7704856" cy="5688632"/>
          </a:xfrm>
          <a:prstGeom prst="rect">
            <a:avLst/>
          </a:prstGeom>
          <a:noFill/>
          <a:ln w="9525">
            <a:solidFill>
              <a:schemeClr val="accent1"/>
            </a:solidFill>
            <a:miter lim="800000"/>
            <a:headEnd/>
            <a:tailEnd/>
          </a:ln>
        </p:spPr>
      </p:pic>
    </p:spTree>
    <p:extLst>
      <p:ext uri="{BB962C8B-B14F-4D97-AF65-F5344CB8AC3E}">
        <p14:creationId xmlns:p14="http://schemas.microsoft.com/office/powerpoint/2010/main" val="1026368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dirty="0"/>
          </a:p>
        </p:txBody>
      </p:sp>
      <p:pic>
        <p:nvPicPr>
          <p:cNvPr id="3074" name="Picture 2" descr="http://www.chelsea-pensioners.co.uk/sites/default/files/2.jpg">
            <a:hlinkClick r:id="" action="ppaction://noaction"/>
          </p:cNvPr>
          <p:cNvPicPr>
            <a:picLocks noChangeAspect="1" noChangeArrowheads="1"/>
          </p:cNvPicPr>
          <p:nvPr/>
        </p:nvPicPr>
        <p:blipFill>
          <a:blip r:embed="rId2" cstate="print"/>
          <a:srcRect/>
          <a:stretch>
            <a:fillRect/>
          </a:stretch>
        </p:blipFill>
        <p:spPr bwMode="auto">
          <a:xfrm>
            <a:off x="539552" y="548680"/>
            <a:ext cx="8147248" cy="57606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56BBC-0098-484B-A302-38120900CE03}"/>
              </a:ext>
            </a:extLst>
          </p:cNvPr>
          <p:cNvSpPr>
            <a:spLocks noGrp="1"/>
          </p:cNvSpPr>
          <p:nvPr>
            <p:ph type="title"/>
          </p:nvPr>
        </p:nvSpPr>
        <p:spPr/>
        <p:txBody>
          <a:bodyPr/>
          <a:lstStyle/>
          <a:p>
            <a:endParaRPr lang="en-GB"/>
          </a:p>
        </p:txBody>
      </p:sp>
      <p:pic>
        <p:nvPicPr>
          <p:cNvPr id="4" name="Content Placeholder 3" descr="T:\All Staff Shared Data\Read and Write\Queens visit\DSC_8195.JPG">
            <a:extLst>
              <a:ext uri="{FF2B5EF4-FFF2-40B4-BE49-F238E27FC236}">
                <a16:creationId xmlns:a16="http://schemas.microsoft.com/office/drawing/2014/main" id="{F4E8EB31-F94D-4A7D-8ECE-D522445EADDC}"/>
              </a:ext>
            </a:extLst>
          </p:cNvPr>
          <p:cNvPicPr>
            <a:picLocks noGrp="1"/>
          </p:cNvPicPr>
          <p:nvPr>
            <p:ph idx="1"/>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Lst>
          </a:blip>
          <a:srcRect/>
          <a:stretch>
            <a:fillRect/>
          </a:stretch>
        </p:blipFill>
        <p:spPr bwMode="auto">
          <a:xfrm>
            <a:off x="539552" y="476672"/>
            <a:ext cx="7848872" cy="5606083"/>
          </a:xfrm>
          <a:prstGeom prst="rect">
            <a:avLst/>
          </a:prstGeom>
          <a:noFill/>
          <a:ln w="9525">
            <a:solidFill>
              <a:schemeClr val="accent1"/>
            </a:solidFill>
            <a:miter lim="800000"/>
            <a:headEnd/>
            <a:tailEnd/>
          </a:ln>
        </p:spPr>
      </p:pic>
    </p:spTree>
    <p:extLst>
      <p:ext uri="{BB962C8B-B14F-4D97-AF65-F5344CB8AC3E}">
        <p14:creationId xmlns:p14="http://schemas.microsoft.com/office/powerpoint/2010/main" val="32939463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24F43-4359-4A3D-ADE0-C3094593C1AC}"/>
              </a:ext>
            </a:extLst>
          </p:cNvPr>
          <p:cNvSpPr>
            <a:spLocks noGrp="1"/>
          </p:cNvSpPr>
          <p:nvPr>
            <p:ph type="title"/>
          </p:nvPr>
        </p:nvSpPr>
        <p:spPr/>
        <p:txBody>
          <a:bodyPr/>
          <a:lstStyle/>
          <a:p>
            <a:endParaRPr lang="en-GB"/>
          </a:p>
        </p:txBody>
      </p:sp>
      <p:pic>
        <p:nvPicPr>
          <p:cNvPr id="5" name="Content Placeholder 4">
            <a:extLst>
              <a:ext uri="{FF2B5EF4-FFF2-40B4-BE49-F238E27FC236}">
                <a16:creationId xmlns:a16="http://schemas.microsoft.com/office/drawing/2014/main" id="{22FB28EF-A82C-4B99-B267-8C8C35329A8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1530832" y="997560"/>
            <a:ext cx="5722293" cy="4536504"/>
          </a:xfrm>
        </p:spPr>
      </p:pic>
    </p:spTree>
    <p:extLst>
      <p:ext uri="{BB962C8B-B14F-4D97-AF65-F5344CB8AC3E}">
        <p14:creationId xmlns:p14="http://schemas.microsoft.com/office/powerpoint/2010/main" val="2206167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24262-177B-4F0C-9F98-69B45FF688DA}"/>
              </a:ext>
            </a:extLst>
          </p:cNvPr>
          <p:cNvSpPr>
            <a:spLocks noGrp="1"/>
          </p:cNvSpPr>
          <p:nvPr>
            <p:ph type="title"/>
          </p:nvPr>
        </p:nvSpPr>
        <p:spPr/>
        <p:txBody>
          <a:bodyPr/>
          <a:lstStyle/>
          <a:p>
            <a:endParaRPr lang="en-GB"/>
          </a:p>
        </p:txBody>
      </p:sp>
      <p:pic>
        <p:nvPicPr>
          <p:cNvPr id="5" name="Content Placeholder 4">
            <a:extLst>
              <a:ext uri="{FF2B5EF4-FFF2-40B4-BE49-F238E27FC236}">
                <a16:creationId xmlns:a16="http://schemas.microsoft.com/office/drawing/2014/main" id="{91E12A14-FD98-4E44-BC1A-330B0712AAB2}"/>
              </a:ext>
            </a:extLst>
          </p:cNvPr>
          <p:cNvPicPr>
            <a:picLocks noGrp="1" noChangeAspect="1"/>
          </p:cNvPicPr>
          <p:nvPr>
            <p:ph idx="1"/>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119130" y="476672"/>
            <a:ext cx="7138526" cy="56166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8439031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42111-8A16-4AC9-AFBD-DDD683AB71CB}"/>
              </a:ext>
            </a:extLst>
          </p:cNvPr>
          <p:cNvSpPr>
            <a:spLocks noGrp="1"/>
          </p:cNvSpPr>
          <p:nvPr>
            <p:ph type="title"/>
          </p:nvPr>
        </p:nvSpPr>
        <p:spPr/>
        <p:txBody>
          <a:bodyPr/>
          <a:lstStyle/>
          <a:p>
            <a:endParaRPr lang="en-GB" dirty="0"/>
          </a:p>
        </p:txBody>
      </p:sp>
      <p:pic>
        <p:nvPicPr>
          <p:cNvPr id="4" name="i-1f07705e7e38113f" descr="The Queen signs the school's visitor's book after touring the building and meeting pupils">
            <a:extLst>
              <a:ext uri="{FF2B5EF4-FFF2-40B4-BE49-F238E27FC236}">
                <a16:creationId xmlns:a16="http://schemas.microsoft.com/office/drawing/2014/main" id="{03A2CD87-4137-45EE-9AD5-9FF2FE807A38}"/>
              </a:ext>
            </a:extLst>
          </p:cNvPr>
          <p:cNvPicPr>
            <a:picLocks noGrp="1"/>
          </p:cNvPicPr>
          <p:nvPr>
            <p:ph idx="1"/>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Lst>
          </a:blip>
          <a:srcRect/>
          <a:stretch>
            <a:fillRect/>
          </a:stretch>
        </p:blipFill>
        <p:spPr bwMode="auto">
          <a:xfrm>
            <a:off x="457200" y="692696"/>
            <a:ext cx="7931224" cy="54334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3810276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5D02A-80A3-4677-8070-170B0C979DEB}"/>
              </a:ext>
            </a:extLst>
          </p:cNvPr>
          <p:cNvSpPr>
            <a:spLocks noGrp="1"/>
          </p:cNvSpPr>
          <p:nvPr>
            <p:ph type="title"/>
          </p:nvPr>
        </p:nvSpPr>
        <p:spPr/>
        <p:txBody>
          <a:bodyPr/>
          <a:lstStyle/>
          <a:p>
            <a:endParaRPr lang="en-GB"/>
          </a:p>
        </p:txBody>
      </p:sp>
      <p:pic>
        <p:nvPicPr>
          <p:cNvPr id="5" name="Content Placeholder 4">
            <a:extLst>
              <a:ext uri="{FF2B5EF4-FFF2-40B4-BE49-F238E27FC236}">
                <a16:creationId xmlns:a16="http://schemas.microsoft.com/office/drawing/2014/main" id="{EB4C43D4-33A9-4E4B-8822-63EB8F2A88DF}"/>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200" y="274638"/>
            <a:ext cx="8229600" cy="58515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0987392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81B31-EB13-4617-BD94-17783525BB05}"/>
              </a:ext>
            </a:extLst>
          </p:cNvPr>
          <p:cNvSpPr>
            <a:spLocks noGrp="1"/>
          </p:cNvSpPr>
          <p:nvPr>
            <p:ph type="title"/>
          </p:nvPr>
        </p:nvSpPr>
        <p:spPr/>
        <p:txBody>
          <a:bodyPr/>
          <a:lstStyle/>
          <a:p>
            <a:endParaRPr lang="en-GB"/>
          </a:p>
        </p:txBody>
      </p:sp>
      <p:pic>
        <p:nvPicPr>
          <p:cNvPr id="5" name="Content Placeholder 4">
            <a:extLst>
              <a:ext uri="{FF2B5EF4-FFF2-40B4-BE49-F238E27FC236}">
                <a16:creationId xmlns:a16="http://schemas.microsoft.com/office/drawing/2014/main" id="{6A3E5687-51E1-4203-BAF1-12E2B5C7E781}"/>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83568" y="274638"/>
            <a:ext cx="8064896" cy="58515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4649839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98D52-FF36-4D82-92D9-F3CE6E38B2F2}"/>
              </a:ext>
            </a:extLst>
          </p:cNvPr>
          <p:cNvSpPr>
            <a:spLocks noGrp="1"/>
          </p:cNvSpPr>
          <p:nvPr>
            <p:ph type="title"/>
          </p:nvPr>
        </p:nvSpPr>
        <p:spPr/>
        <p:txBody>
          <a:bodyPr/>
          <a:lstStyle/>
          <a:p>
            <a:endParaRPr lang="en-GB"/>
          </a:p>
        </p:txBody>
      </p:sp>
      <p:pic>
        <p:nvPicPr>
          <p:cNvPr id="5" name="Content Placeholder 4">
            <a:extLst>
              <a:ext uri="{FF2B5EF4-FFF2-40B4-BE49-F238E27FC236}">
                <a16:creationId xmlns:a16="http://schemas.microsoft.com/office/drawing/2014/main" id="{D1F55B37-12CB-403E-9266-2B3DCD16BF10}"/>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200" y="274638"/>
            <a:ext cx="8363272" cy="58081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7707316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a:xfrm>
            <a:off x="457200" y="332656"/>
            <a:ext cx="8229600" cy="6120680"/>
          </a:xfrm>
        </p:spPr>
        <p:txBody>
          <a:bodyPr>
            <a:normAutofit fontScale="32500" lnSpcReduction="20000"/>
          </a:bodyPr>
          <a:lstStyle/>
          <a:p>
            <a:pPr algn="ctr">
              <a:buNone/>
            </a:pPr>
            <a:r>
              <a:rPr lang="en-GB" sz="5500" b="1" dirty="0"/>
              <a:t>Poplar’s Angel</a:t>
            </a:r>
            <a:endParaRPr lang="en-GB" sz="5500" dirty="0"/>
          </a:p>
          <a:p>
            <a:pPr algn="ctr">
              <a:buNone/>
            </a:pPr>
            <a:r>
              <a:rPr lang="en-GB" sz="5500" b="1" dirty="0"/>
              <a:t>Join us as we remember the 18 children who died in the bombing of Upper North Street school 100 years ago.</a:t>
            </a:r>
            <a:endParaRPr lang="en-GB" sz="5500" dirty="0"/>
          </a:p>
          <a:p>
            <a:pPr algn="ctr">
              <a:buNone/>
            </a:pPr>
            <a:r>
              <a:rPr lang="en-GB" sz="5500" b="1" dirty="0"/>
              <a:t>Thursday 15th June 2017</a:t>
            </a:r>
            <a:endParaRPr lang="en-GB" sz="5500" dirty="0"/>
          </a:p>
          <a:p>
            <a:pPr algn="ctr">
              <a:buNone/>
            </a:pPr>
            <a:r>
              <a:rPr lang="en-GB" sz="5500" dirty="0"/>
              <a:t>Come to Newby Place at 11:30 AM to see Her Majesty the Queen unveil a plaque outside </a:t>
            </a:r>
          </a:p>
          <a:p>
            <a:pPr algn="ctr">
              <a:buNone/>
            </a:pPr>
            <a:r>
              <a:rPr lang="en-GB" sz="5500" dirty="0"/>
              <a:t>All Saints Church, in memory of those who died. </a:t>
            </a:r>
          </a:p>
          <a:p>
            <a:pPr algn="ctr">
              <a:buNone/>
            </a:pPr>
            <a:endParaRPr lang="en-GB" sz="5500" dirty="0"/>
          </a:p>
          <a:p>
            <a:pPr algn="ctr">
              <a:buNone/>
            </a:pPr>
            <a:r>
              <a:rPr lang="en-GB" sz="5500" dirty="0"/>
              <a:t>At 12.00 noon you can join the procession from All Saints Church to Poplar Park.</a:t>
            </a:r>
          </a:p>
          <a:p>
            <a:pPr algn="ctr">
              <a:buNone/>
            </a:pPr>
            <a:r>
              <a:rPr lang="en-GB" sz="5500" dirty="0"/>
              <a:t>At the park you can see our WW1 displays and exhibits and meet actors in role. </a:t>
            </a:r>
          </a:p>
          <a:p>
            <a:pPr algn="ctr">
              <a:buNone/>
            </a:pPr>
            <a:r>
              <a:rPr lang="en-GB" sz="5500" dirty="0"/>
              <a:t>Learn more about Poplar during the war from  displays by Mayflower and other local </a:t>
            </a:r>
          </a:p>
          <a:p>
            <a:pPr algn="ctr">
              <a:buNone/>
            </a:pPr>
            <a:r>
              <a:rPr lang="en-GB" sz="5500" dirty="0"/>
              <a:t>Poplar schools.</a:t>
            </a:r>
          </a:p>
          <a:p>
            <a:pPr algn="ctr">
              <a:buNone/>
            </a:pPr>
            <a:r>
              <a:rPr lang="en-GB" sz="5500" dirty="0"/>
              <a:t> </a:t>
            </a:r>
          </a:p>
          <a:p>
            <a:pPr algn="ctr">
              <a:buNone/>
            </a:pPr>
            <a:r>
              <a:rPr lang="en-GB" sz="5500" dirty="0"/>
              <a:t>Hear songs by our local Poplar choir, Poplar Singers, brass band music and</a:t>
            </a:r>
            <a:r>
              <a:rPr lang="en-GB" sz="5500" b="1" dirty="0"/>
              <a:t> </a:t>
            </a:r>
            <a:r>
              <a:rPr lang="en-GB" sz="5500" dirty="0"/>
              <a:t>enjoy refreshments. </a:t>
            </a:r>
          </a:p>
          <a:p>
            <a:pPr algn="ctr">
              <a:buNone/>
            </a:pPr>
            <a:r>
              <a:rPr lang="en-GB" sz="5500" dirty="0"/>
              <a:t> </a:t>
            </a:r>
          </a:p>
          <a:p>
            <a:pPr algn="ctr">
              <a:buNone/>
            </a:pPr>
            <a:r>
              <a:rPr lang="en-GB" sz="5500" dirty="0"/>
              <a:t>At 1:00pm gather at the Angel Memorial. Wreaths will be laid, and short speeches made.          </a:t>
            </a:r>
          </a:p>
          <a:p>
            <a:pPr algn="ctr">
              <a:buNone/>
            </a:pPr>
            <a:r>
              <a:rPr lang="en-GB" sz="5500" dirty="0"/>
              <a:t>The Last Post will mark 2 minutes silence. </a:t>
            </a:r>
          </a:p>
          <a:p>
            <a:pPr algn="ctr">
              <a:buNone/>
            </a:pPr>
            <a:r>
              <a:rPr lang="en-GB" sz="5500" dirty="0"/>
              <a:t>The event will continue through the afternoon until 3:30 PM </a:t>
            </a:r>
          </a:p>
          <a:p>
            <a:pPr algn="ctr">
              <a:buNone/>
            </a:pPr>
            <a:r>
              <a:rPr lang="en-GB" sz="5500" i="1" dirty="0"/>
              <a:t>This is a community endeavour                                           </a:t>
            </a:r>
          </a:p>
          <a:p>
            <a:pPr algn="ctr">
              <a:buNone/>
            </a:pPr>
            <a:r>
              <a:rPr lang="en-GB" sz="5500" i="1" dirty="0"/>
              <a:t> and we invite the community of Poplar to join us!</a:t>
            </a:r>
            <a:endParaRPr lang="en-GB" sz="5500" dirty="0"/>
          </a:p>
          <a:p>
            <a:pPr algn="ctr">
              <a:buNone/>
            </a:pPr>
            <a:r>
              <a:rPr lang="en-GB" dirty="0"/>
              <a:t>  </a:t>
            </a:r>
          </a:p>
          <a:p>
            <a:endParaRPr lang="en-GB" dirty="0"/>
          </a:p>
        </p:txBody>
      </p:sp>
    </p:spTree>
    <p:extLst>
      <p:ext uri="{BB962C8B-B14F-4D97-AF65-F5344CB8AC3E}">
        <p14:creationId xmlns:p14="http://schemas.microsoft.com/office/powerpoint/2010/main" val="8394500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ABB97-4F8F-4F0B-8BA1-A75EF6109515}"/>
              </a:ext>
            </a:extLst>
          </p:cNvPr>
          <p:cNvSpPr>
            <a:spLocks noGrp="1"/>
          </p:cNvSpPr>
          <p:nvPr>
            <p:ph type="title"/>
          </p:nvPr>
        </p:nvSpPr>
        <p:spPr/>
        <p:txBody>
          <a:bodyPr/>
          <a:lstStyle/>
          <a:p>
            <a:endParaRPr lang="en-GB"/>
          </a:p>
        </p:txBody>
      </p:sp>
      <p:pic>
        <p:nvPicPr>
          <p:cNvPr id="6" name="Content Placeholder 5">
            <a:extLst>
              <a:ext uri="{FF2B5EF4-FFF2-40B4-BE49-F238E27FC236}">
                <a16:creationId xmlns:a16="http://schemas.microsoft.com/office/drawing/2014/main" id="{B422D692-E21B-4E81-A591-B507295D3748}"/>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39552" y="620688"/>
            <a:ext cx="7920880" cy="55054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7685015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0ED5D-11E9-4FF2-852E-5590509FAE07}"/>
              </a:ext>
            </a:extLst>
          </p:cNvPr>
          <p:cNvSpPr>
            <a:spLocks noGrp="1"/>
          </p:cNvSpPr>
          <p:nvPr>
            <p:ph type="title"/>
          </p:nvPr>
        </p:nvSpPr>
        <p:spPr/>
        <p:txBody>
          <a:bodyPr/>
          <a:lstStyle/>
          <a:p>
            <a:endParaRPr lang="en-GB"/>
          </a:p>
        </p:txBody>
      </p:sp>
      <p:pic>
        <p:nvPicPr>
          <p:cNvPr id="5" name="Content Placeholder 4">
            <a:extLst>
              <a:ext uri="{FF2B5EF4-FFF2-40B4-BE49-F238E27FC236}">
                <a16:creationId xmlns:a16="http://schemas.microsoft.com/office/drawing/2014/main" id="{2E7C881B-CC9B-4A78-A442-D6FF879BC7D2}"/>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11560" y="620688"/>
            <a:ext cx="7704856" cy="56166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5377646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436FF-D1D0-48B2-B565-FECE668604B5}"/>
              </a:ext>
            </a:extLst>
          </p:cNvPr>
          <p:cNvSpPr>
            <a:spLocks noGrp="1"/>
          </p:cNvSpPr>
          <p:nvPr>
            <p:ph type="title"/>
          </p:nvPr>
        </p:nvSpPr>
        <p:spPr/>
        <p:txBody>
          <a:bodyPr/>
          <a:lstStyle/>
          <a:p>
            <a:endParaRPr lang="en-GB"/>
          </a:p>
        </p:txBody>
      </p:sp>
      <p:pic>
        <p:nvPicPr>
          <p:cNvPr id="5" name="Content Placeholder 4">
            <a:extLst>
              <a:ext uri="{FF2B5EF4-FFF2-40B4-BE49-F238E27FC236}">
                <a16:creationId xmlns:a16="http://schemas.microsoft.com/office/drawing/2014/main" id="{167351E0-ABD7-45D1-BD32-CA4F9A67539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39552" y="620688"/>
            <a:ext cx="7920880" cy="55054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4285315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2EC88-450E-4A6D-A795-D6FA7E23AB1F}"/>
              </a:ext>
            </a:extLst>
          </p:cNvPr>
          <p:cNvSpPr>
            <a:spLocks noGrp="1"/>
          </p:cNvSpPr>
          <p:nvPr>
            <p:ph type="title"/>
          </p:nvPr>
        </p:nvSpPr>
        <p:spPr/>
        <p:txBody>
          <a:bodyPr/>
          <a:lstStyle/>
          <a:p>
            <a:endParaRPr lang="en-GB"/>
          </a:p>
        </p:txBody>
      </p:sp>
      <p:pic>
        <p:nvPicPr>
          <p:cNvPr id="5" name="Content Placeholder 4">
            <a:extLst>
              <a:ext uri="{FF2B5EF4-FFF2-40B4-BE49-F238E27FC236}">
                <a16:creationId xmlns:a16="http://schemas.microsoft.com/office/drawing/2014/main" id="{4AD869B8-27EA-4179-957F-0B4C064D8D2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55750" y="548680"/>
            <a:ext cx="7432500" cy="55054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738783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CD181-9B60-484F-9953-983002D8F830}"/>
              </a:ext>
            </a:extLst>
          </p:cNvPr>
          <p:cNvSpPr>
            <a:spLocks noGrp="1"/>
          </p:cNvSpPr>
          <p:nvPr>
            <p:ph type="title"/>
          </p:nvPr>
        </p:nvSpPr>
        <p:spPr/>
        <p:txBody>
          <a:bodyPr/>
          <a:lstStyle/>
          <a:p>
            <a:endParaRPr lang="en-GB"/>
          </a:p>
        </p:txBody>
      </p:sp>
      <p:pic>
        <p:nvPicPr>
          <p:cNvPr id="4" name="i-b2f25a7bff82081e" descr="The monarch met with a number of faith leaders ahead of the memorial at the church">
            <a:extLst>
              <a:ext uri="{FF2B5EF4-FFF2-40B4-BE49-F238E27FC236}">
                <a16:creationId xmlns:a16="http://schemas.microsoft.com/office/drawing/2014/main" id="{69B5C387-854F-4712-B858-9FDAD0F948BD}"/>
              </a:ext>
            </a:extLst>
          </p:cNvPr>
          <p:cNvPicPr>
            <a:picLocks noGrp="1"/>
          </p:cNvPicPr>
          <p:nvPr>
            <p:ph idx="1"/>
          </p:nvPr>
        </p:nvPicPr>
        <p:blipFill>
          <a:blip r:embed="rId2" cstate="print">
            <a:lum bright="20000"/>
          </a:blip>
          <a:srcRect/>
          <a:stretch>
            <a:fillRect/>
          </a:stretch>
        </p:blipFill>
        <p:spPr bwMode="auto">
          <a:xfrm>
            <a:off x="611560" y="620688"/>
            <a:ext cx="7920880" cy="55054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655649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190</TotalTime>
  <Words>111</Words>
  <Application>Microsoft Office PowerPoint</Application>
  <PresentationFormat>On-screen Show (4:3)</PresentationFormat>
  <Paragraphs>20</Paragraphs>
  <Slides>36</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36</vt:i4>
      </vt:variant>
    </vt:vector>
  </HeadingPairs>
  <TitlesOfParts>
    <vt:vector size="39" baseType="lpstr">
      <vt:lpstr>Arial</vt:lpstr>
      <vt:lpstr>Calibri</vt:lpstr>
      <vt:lpstr>Office Theme</vt:lpstr>
      <vt:lpstr>We are remembering Queen Elizabeth and her visit to our school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dbleach</dc:creator>
  <cp:lastModifiedBy>Heba Al-Jayoosi</cp:lastModifiedBy>
  <cp:revision>20</cp:revision>
  <dcterms:created xsi:type="dcterms:W3CDTF">2017-06-08T16:08:15Z</dcterms:created>
  <dcterms:modified xsi:type="dcterms:W3CDTF">2022-09-09T08:55:23Z</dcterms:modified>
</cp:coreProperties>
</file>